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e"/>
              <a:t>Placeholder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